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44D360-DA17-4942-A477-395DC791ABAB}" type="datetimeFigureOut">
              <a:rPr lang="en-US" smtClean="0"/>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5E7C1-8C8D-4DA9-A306-B5B6079F800F}" type="slidenum">
              <a:rPr lang="en-US" smtClean="0"/>
              <a:t>‹#›</a:t>
            </a:fld>
            <a:endParaRPr lang="en-US"/>
          </a:p>
        </p:txBody>
      </p:sp>
    </p:spTree>
    <p:extLst>
      <p:ext uri="{BB962C8B-B14F-4D97-AF65-F5344CB8AC3E}">
        <p14:creationId xmlns:p14="http://schemas.microsoft.com/office/powerpoint/2010/main" val="262384802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44D360-DA17-4942-A477-395DC791ABAB}" type="datetimeFigureOut">
              <a:rPr lang="en-US" smtClean="0"/>
              <a:t>5/20/2018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5E7C1-8C8D-4DA9-A306-B5B6079F800F}" type="slidenum">
              <a:rPr lang="en-US" smtClean="0"/>
              <a:t>‹#›</a:t>
            </a:fld>
            <a:endParaRPr lang="en-US"/>
          </a:p>
        </p:txBody>
      </p:sp>
    </p:spTree>
    <p:extLst>
      <p:ext uri="{BB962C8B-B14F-4D97-AF65-F5344CB8AC3E}">
        <p14:creationId xmlns:p14="http://schemas.microsoft.com/office/powerpoint/2010/main" val="2870505290"/>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459" y="533400"/>
            <a:ext cx="7765542" cy="729696"/>
          </a:xfrm>
        </p:spPr>
        <p:txBody>
          <a:bodyPr>
            <a:normAutofit fontScale="90000"/>
          </a:bodyPr>
          <a:lstStyle/>
          <a:p>
            <a:r>
              <a:rPr lang="en-US" sz="2100" b="1" dirty="0" smtClean="0"/>
              <a:t>A talk by Dr</a:t>
            </a:r>
            <a:r>
              <a:rPr lang="en-US" sz="2100" b="1" dirty="0"/>
              <a:t>. T. Ravi </a:t>
            </a:r>
            <a:r>
              <a:rPr lang="en-US" sz="2100" b="1" dirty="0" smtClean="0"/>
              <a:t>Kumar on May 21</a:t>
            </a:r>
            <a:r>
              <a:rPr lang="en-US" sz="2100" b="1" baseline="30000" dirty="0" smtClean="0"/>
              <a:t>st</a:t>
            </a:r>
            <a:r>
              <a:rPr lang="en-US" sz="2100" b="1" dirty="0" smtClean="0"/>
              <a:t> 7PM @ Alpharetta, GA</a:t>
            </a:r>
            <a:r>
              <a:rPr lang="en-US" sz="2100" dirty="0"/>
              <a:t/>
            </a:r>
            <a:br>
              <a:rPr lang="en-US" sz="2100" dirty="0"/>
            </a:br>
            <a:endParaRPr lang="en-US" sz="2100" dirty="0"/>
          </a:p>
        </p:txBody>
      </p:sp>
      <p:sp>
        <p:nvSpPr>
          <p:cNvPr id="3" name="Content Placeholder 2"/>
          <p:cNvSpPr>
            <a:spLocks noGrp="1"/>
          </p:cNvSpPr>
          <p:nvPr>
            <p:ph sz="half" idx="1"/>
          </p:nvPr>
        </p:nvSpPr>
        <p:spPr>
          <a:xfrm>
            <a:off x="628650" y="1678916"/>
            <a:ext cx="3968150" cy="4417084"/>
          </a:xfrm>
        </p:spPr>
        <p:txBody>
          <a:bodyPr>
            <a:noAutofit/>
          </a:bodyPr>
          <a:lstStyle/>
          <a:p>
            <a:pPr marL="0" indent="0">
              <a:buNone/>
            </a:pPr>
            <a:r>
              <a:rPr lang="en-US" sz="1200" b="1" dirty="0"/>
              <a:t>Dr. T. Ravi Kumar</a:t>
            </a:r>
            <a:r>
              <a:rPr lang="en-US" sz="1200" dirty="0"/>
              <a:t> came to </a:t>
            </a:r>
            <a:r>
              <a:rPr lang="en-US" sz="1200" dirty="0" err="1"/>
              <a:t>Sathya</a:t>
            </a:r>
            <a:r>
              <a:rPr lang="en-US" sz="1200" dirty="0"/>
              <a:t> Sai Baba in the early 60's. A student in the first batch of children in Bal </a:t>
            </a:r>
            <a:r>
              <a:rPr lang="en-US" sz="1200" dirty="0" err="1"/>
              <a:t>Vikas</a:t>
            </a:r>
            <a:r>
              <a:rPr lang="en-US" sz="1200" dirty="0"/>
              <a:t> (Sai Spiritual Education), he eventually went on to study at Swami's university in </a:t>
            </a:r>
            <a:r>
              <a:rPr lang="en-US" sz="1200" dirty="0" err="1"/>
              <a:t>Brindavan</a:t>
            </a:r>
            <a:r>
              <a:rPr lang="en-US" sz="1200" dirty="0"/>
              <a:t>, and later joined the college as a lecturer. Following Swami's instructions, he got his Ph.D. in 1990 and has been at the </a:t>
            </a:r>
            <a:r>
              <a:rPr lang="en-US" sz="1200" dirty="0" err="1"/>
              <a:t>Brindavan</a:t>
            </a:r>
            <a:r>
              <a:rPr lang="en-US" sz="1200" dirty="0"/>
              <a:t> campus ever since. He has lived at the hostel there for 35 years, guiding youth in the Sai way of life, where Swami appointed him to be the Deputy Warden and later Warden. Presently Dr. </a:t>
            </a:r>
            <a:r>
              <a:rPr lang="en-US" sz="1200" dirty="0" err="1"/>
              <a:t>Ravikumar</a:t>
            </a:r>
            <a:r>
              <a:rPr lang="en-US" sz="1200" dirty="0"/>
              <a:t> is an Associate Professor in the Chemistry department, </a:t>
            </a:r>
            <a:r>
              <a:rPr lang="en-US" sz="1200" dirty="0" err="1"/>
              <a:t>BrindavanCampus</a:t>
            </a:r>
            <a:r>
              <a:rPr lang="en-US" sz="1200" dirty="0"/>
              <a:t>. He is a board of studies member of the Department of Chemistry, Sri </a:t>
            </a:r>
            <a:r>
              <a:rPr lang="en-US" sz="1200" dirty="0" err="1"/>
              <a:t>Sathya</a:t>
            </a:r>
            <a:r>
              <a:rPr lang="en-US" sz="1200" dirty="0"/>
              <a:t> Sai Institute Higher Learning.</a:t>
            </a:r>
          </a:p>
          <a:p>
            <a:pPr marL="0" indent="0">
              <a:buNone/>
            </a:pPr>
            <a:r>
              <a:rPr lang="en-US" sz="1200" dirty="0"/>
              <a:t>Having spent practically his entire life with Swami, Dr. T. Ravi Kumar has had numerous experiences with Swami. He has traveled both in India and abroad, sharing Swami's message of Universal Love. </a:t>
            </a:r>
            <a:endParaRPr lang="en-US" sz="1200" dirty="0" smtClean="0"/>
          </a:p>
          <a:p>
            <a:pPr marL="0" indent="0">
              <a:buNone/>
            </a:pPr>
            <a:endParaRPr lang="en-US" sz="1200" dirty="0"/>
          </a:p>
          <a:p>
            <a:pPr marL="0" indent="0">
              <a:buNone/>
            </a:pPr>
            <a:r>
              <a:rPr lang="en-US" sz="1200" b="1" dirty="0"/>
              <a:t>When:</a:t>
            </a:r>
            <a:r>
              <a:rPr lang="en-US" sz="1200" dirty="0"/>
              <a:t> Monday May 21st @7PM</a:t>
            </a:r>
            <a:br>
              <a:rPr lang="en-US" sz="1200" dirty="0"/>
            </a:br>
            <a:r>
              <a:rPr lang="en-US" sz="1200" b="1" dirty="0"/>
              <a:t>Where:</a:t>
            </a:r>
            <a:r>
              <a:rPr lang="en-US" sz="1200" dirty="0"/>
              <a:t> 5020 </a:t>
            </a:r>
            <a:r>
              <a:rPr lang="en-US" sz="1200" dirty="0" err="1"/>
              <a:t>Thornbury</a:t>
            </a:r>
            <a:r>
              <a:rPr lang="en-US" sz="1200" dirty="0"/>
              <a:t> Way, Alpharetta, </a:t>
            </a:r>
            <a:r>
              <a:rPr lang="en-US" sz="1200"/>
              <a:t>GA </a:t>
            </a:r>
            <a:r>
              <a:rPr lang="en-US" sz="1200" smtClean="0"/>
              <a:t>30005</a:t>
            </a:r>
          </a:p>
          <a:p>
            <a:pPr marL="0" indent="0">
              <a:buNone/>
            </a:pPr>
            <a:endParaRPr lang="en-US" sz="1200" dirty="0"/>
          </a:p>
          <a:p>
            <a:pPr marL="0" indent="0">
              <a:buNone/>
            </a:pPr>
            <a:r>
              <a:rPr lang="en-US" sz="1200" dirty="0"/>
              <a:t>Light dinner served..</a:t>
            </a:r>
          </a:p>
          <a:p>
            <a:endParaRPr lang="en-US" sz="12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96800" y="1678917"/>
            <a:ext cx="3886200" cy="2974403"/>
          </a:xfrm>
        </p:spPr>
      </p:pic>
    </p:spTree>
    <p:extLst>
      <p:ext uri="{BB962C8B-B14F-4D97-AF65-F5344CB8AC3E}">
        <p14:creationId xmlns:p14="http://schemas.microsoft.com/office/powerpoint/2010/main" val="4161966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23</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A talk by Dr. T. Ravi Kumar on May 21st 7PM @ Alpharetta, GA </vt:lpstr>
    </vt:vector>
  </TitlesOfParts>
  <Company>IPACC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Announcements 0513</dc:title>
  <dc:creator>vijay.chennur</dc:creator>
  <dc:description>A talk by Dr. T. Ravi Kumar on May 21st 7PM @ Alpharetta, GA_x000d_</dc:description>
  <cp:lastModifiedBy>vijay.chennur</cp:lastModifiedBy>
  <cp:revision>27</cp:revision>
  <dcterms:created xsi:type="dcterms:W3CDTF">2018-04-23T14:08:27Z</dcterms:created>
  <dcterms:modified xsi:type="dcterms:W3CDTF">2018-05-20T16:16:24Z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Announcements 0513</vt:lpwstr>
  </property>
  <property fmtid="{D5CDD505-2E9C-101B-9397-08002B2CF9AE}" pid="3" name="SlideDescription">
    <vt:lpwstr>A talk by Dr. T. Ravi Kumar on May 21st 7PM @ Alpharetta, GA_x000d_</vt:lpwstr>
  </property>
</Properties>
</file>